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th-TH"/>
    </a:defPPr>
    <a:lvl1pPr marL="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1440" y="-2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433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159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424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723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466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061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286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62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653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26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260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E178-32F6-43EA-BE9C-038E741E68BD}" type="datetimeFigureOut">
              <a:rPr lang="th-TH" smtClean="0"/>
              <a:t>20/11/65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49C43-7941-4401-9E03-DC0434C324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193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231926" y="8013071"/>
            <a:ext cx="4506637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บทนำ</a:t>
            </a:r>
          </a:p>
        </p:txBody>
      </p:sp>
      <p:sp>
        <p:nvSpPr>
          <p:cNvPr id="9" name="Rectangle 8"/>
          <p:cNvSpPr/>
          <p:nvPr/>
        </p:nvSpPr>
        <p:spPr>
          <a:xfrm>
            <a:off x="13932" y="7102"/>
            <a:ext cx="28800425" cy="7061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10375618" y="1088801"/>
            <a:ext cx="181684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ชื่อเรื่อง (ภาษาไทย) </a:t>
            </a:r>
            <a:endParaRPr lang="en-US" sz="7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Title  </a:t>
            </a:r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(</a:t>
            </a:r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English)</a:t>
            </a:r>
          </a:p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ชื่อนักวิจัย</a:t>
            </a:r>
          </a:p>
          <a:p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Researcher’s name</a:t>
            </a:r>
          </a:p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หน่วยงาน</a:t>
            </a:r>
          </a:p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Organizer</a:t>
            </a:r>
          </a:p>
          <a:p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	           </a:t>
            </a:r>
          </a:p>
        </p:txBody>
      </p:sp>
      <p:sp>
        <p:nvSpPr>
          <p:cNvPr id="13" name="สี่เหลี่ยมผืนผ้า 32"/>
          <p:cNvSpPr/>
          <p:nvPr/>
        </p:nvSpPr>
        <p:spPr>
          <a:xfrm>
            <a:off x="1339095" y="13674863"/>
            <a:ext cx="4506637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114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  <p:sp>
        <p:nvSpPr>
          <p:cNvPr id="15" name="สี่เหลี่ยมผืนผ้า 33"/>
          <p:cNvSpPr/>
          <p:nvPr/>
        </p:nvSpPr>
        <p:spPr>
          <a:xfrm>
            <a:off x="1339095" y="19374815"/>
            <a:ext cx="6067277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อุปกรณ์และวิธีการ</a:t>
            </a:r>
          </a:p>
        </p:txBody>
      </p:sp>
      <p:sp>
        <p:nvSpPr>
          <p:cNvPr id="17" name="สี่เหลี่ยมผืนผ้า 34"/>
          <p:cNvSpPr/>
          <p:nvPr/>
        </p:nvSpPr>
        <p:spPr>
          <a:xfrm>
            <a:off x="15313760" y="8043681"/>
            <a:ext cx="9327629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ผลและวิจารณ์ผลการทดลอง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5241321" y="30307709"/>
            <a:ext cx="11381289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231926" y="8990267"/>
            <a:ext cx="11381289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1103072" y="20299263"/>
            <a:ext cx="11381289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5313760" y="8990267"/>
            <a:ext cx="11381289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148167" y="25411039"/>
            <a:ext cx="10953588" cy="504585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114800"/>
            <a:endParaRPr lang="th-TH" altLang="en-US"/>
          </a:p>
        </p:txBody>
      </p:sp>
      <p:sp>
        <p:nvSpPr>
          <p:cNvPr id="28" name="Rectangle 48"/>
          <p:cNvSpPr>
            <a:spLocks noChangeArrowheads="1"/>
          </p:cNvSpPr>
          <p:nvPr/>
        </p:nvSpPr>
        <p:spPr bwMode="auto">
          <a:xfrm>
            <a:off x="1478696" y="32871254"/>
            <a:ext cx="10623059" cy="526594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114800"/>
            <a:endParaRPr lang="th-TH" altLang="en-US"/>
          </a:p>
        </p:txBody>
      </p:sp>
      <p:sp>
        <p:nvSpPr>
          <p:cNvPr id="31" name="Rectangle 30"/>
          <p:cNvSpPr/>
          <p:nvPr/>
        </p:nvSpPr>
        <p:spPr>
          <a:xfrm>
            <a:off x="1023848" y="31026242"/>
            <a:ext cx="11381289" cy="9458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defTabSz="4114800"/>
            <a:r>
              <a:rPr lang="en-US" altLang="en-US" sz="5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Figure 1 </a:t>
            </a:r>
            <a:r>
              <a:rPr lang="en-US" altLang="en-US" sz="5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xxxxxxxxxxxxxxxxxxxxxxxxxxxxxxxx</a:t>
            </a:r>
            <a:endParaRPr lang="en-US" altLang="en-US" sz="5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31925" y="38543537"/>
            <a:ext cx="11471471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defTabSz="4114800"/>
            <a:r>
              <a:rPr lang="en-US" altLang="en-US" sz="5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Figure 2 </a:t>
            </a:r>
            <a:r>
              <a:rPr lang="en-US" altLang="en-US" sz="5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xxxxxxxxxxxxxxxxxxxxxxxxxxxxxxxx</a:t>
            </a:r>
            <a:endParaRPr lang="en-US" altLang="en-US" sz="5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15241320" y="16092429"/>
            <a:ext cx="11381289" cy="6391977"/>
          </a:xfrm>
          <a:prstGeom prst="rect">
            <a:avLst/>
          </a:prstGeom>
          <a:solidFill>
            <a:sysClr val="window" lastClr="FFFFFF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114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altLang="en-US" sz="12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cs typeface="LilyUPC" panose="020B0604020202020204" pitchFamily="34" charset="-34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52191" y="22952267"/>
            <a:ext cx="11381289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defTabSz="4114800"/>
            <a:r>
              <a:rPr lang="en-US" altLang="en-US" sz="5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Figure 3 </a:t>
            </a:r>
            <a:r>
              <a:rPr lang="en-US" altLang="en-US" sz="5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xxxxxxxxxxxxxxxxxxxxxxxxxxxxxxxx</a:t>
            </a:r>
            <a:endParaRPr lang="en-US" altLang="en-US" sz="5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สี่เหลี่ยมผืนผ้า 36"/>
          <p:cNvSpPr/>
          <p:nvPr/>
        </p:nvSpPr>
        <p:spPr>
          <a:xfrm>
            <a:off x="15241320" y="24370530"/>
            <a:ext cx="4506637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สรุป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1231925" y="14626812"/>
            <a:ext cx="11381289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  <p:sp>
        <p:nvSpPr>
          <p:cNvPr id="38" name="สี่เหลี่ยมผืนผ้า 35"/>
          <p:cNvSpPr/>
          <p:nvPr/>
        </p:nvSpPr>
        <p:spPr>
          <a:xfrm>
            <a:off x="15241322" y="29378183"/>
            <a:ext cx="7866098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กิตติกรรมประกาศ </a:t>
            </a:r>
            <a:r>
              <a:rPr lang="en-US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ถ้ามี</a:t>
            </a:r>
            <a:r>
              <a:rPr lang="en-US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8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5241322" y="24729917"/>
            <a:ext cx="11381289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39609249"/>
            <a:ext cx="28800425" cy="35553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6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6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</a:t>
            </a:r>
            <a:r>
              <a:rPr lang="en-US" sz="6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</a:t>
            </a:r>
            <a:r>
              <a:rPr lang="th-TH" sz="6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6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	               </a:t>
            </a:r>
            <a:r>
              <a:rPr lang="th-TH" sz="5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การประชุมวิชาการโครงงานวิศวกรรมเกษตรแห่งชาติ  ครั้งที่ 29 </a:t>
            </a:r>
          </a:p>
          <a:p>
            <a:r>
              <a:rPr lang="en-US" sz="5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            </a:t>
            </a:r>
            <a:r>
              <a:rPr lang="th-TH" sz="5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ณ สถาบันเทคโนโลยีพระจอมเกล้าเจ้าคุณทหารลาดกระบัง วิทยาเขตชุมพรเขตรอุดมศักดิ์ จังหวัดชุมพร</a:t>
            </a:r>
            <a:endParaRPr lang="en-US" sz="5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en-US" sz="6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                                                              </a:t>
            </a:r>
            <a:r>
              <a:rPr lang="en-US" sz="5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The 29</a:t>
            </a:r>
            <a:r>
              <a:rPr lang="en-US" sz="5400" b="1" baseline="30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</a:t>
            </a:r>
            <a:r>
              <a:rPr lang="en-US" sz="5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National AE Project Conference </a:t>
            </a:r>
          </a:p>
          <a:p>
            <a:pPr algn="ctr"/>
            <a:r>
              <a:rPr lang="en-US" sz="5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at King Mongkut’s Institute of Technology Ladkrabang, Prince of Chumphon Campus, Chumphon </a:t>
            </a:r>
          </a:p>
          <a:p>
            <a:pPr algn="r"/>
            <a:endParaRPr lang="th-TH" sz="6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3" y="40259814"/>
            <a:ext cx="2559656" cy="25596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95962" y="1270783"/>
            <a:ext cx="4366753" cy="41379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ตราสัญลักษณ์ของหน่วยงาน</a:t>
            </a:r>
            <a:endParaRPr lang="th-TH" sz="5400" b="1" dirty="0"/>
          </a:p>
        </p:txBody>
      </p:sp>
      <p:sp>
        <p:nvSpPr>
          <p:cNvPr id="27" name="Rectangle 26"/>
          <p:cNvSpPr/>
          <p:nvPr/>
        </p:nvSpPr>
        <p:spPr>
          <a:xfrm>
            <a:off x="5738563" y="1271157"/>
            <a:ext cx="4366753" cy="41379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ตราสัญลักษณ์ของหน่วยงาน</a:t>
            </a:r>
            <a:endParaRPr lang="th-TH" sz="5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FA395-A181-4F35-BC93-16A1F0D0B0AD}"/>
              </a:ext>
            </a:extLst>
          </p:cNvPr>
          <p:cNvSpPr txBox="1"/>
          <p:nvPr/>
        </p:nvSpPr>
        <p:spPr>
          <a:xfrm>
            <a:off x="20974050" y="1270783"/>
            <a:ext cx="6730413" cy="334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ขนาดโปสเตอร์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80*120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ซม.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รูปภาพ 1">
            <a:extLst>
              <a:ext uri="{FF2B5EF4-FFF2-40B4-BE49-F238E27FC236}">
                <a16:creationId xmlns:a16="http://schemas.microsoft.com/office/drawing/2014/main" id="{8241D744-3C3E-A8B3-29B7-348123E53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9338" y="40425335"/>
            <a:ext cx="2183377" cy="2204577"/>
          </a:xfrm>
          <a:prstGeom prst="rect">
            <a:avLst/>
          </a:prstGeom>
        </p:spPr>
      </p:pic>
      <p:sp>
        <p:nvSpPr>
          <p:cNvPr id="6" name="สี่เหลี่ยมผืนผ้า 36">
            <a:extLst>
              <a:ext uri="{FF2B5EF4-FFF2-40B4-BE49-F238E27FC236}">
                <a16:creationId xmlns:a16="http://schemas.microsoft.com/office/drawing/2014/main" id="{CA7EE3B2-941C-54DB-0C0E-CAE14FA8F9B9}"/>
              </a:ext>
            </a:extLst>
          </p:cNvPr>
          <p:cNvSpPr/>
          <p:nvPr/>
        </p:nvSpPr>
        <p:spPr>
          <a:xfrm>
            <a:off x="15241318" y="35428267"/>
            <a:ext cx="4506637" cy="1296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เอกสารอ้างอิง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7D78187-B91E-8C70-1BF3-410CCAEDB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1320" y="35787654"/>
            <a:ext cx="1138128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defTabSz="4114800" eaLnBrk="0" hangingPunct="0"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 sz="5400" dirty="0">
              <a:latin typeface="Angsana New" pitchFamily="18" charset="-34"/>
            </a:endParaRPr>
          </a:p>
          <a:p>
            <a:pPr eaLnBrk="1" hangingPunct="1"/>
            <a:r>
              <a:rPr lang="th-TH" altLang="en-US" sz="5400" dirty="0">
                <a:latin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altLang="en-US" sz="5400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019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127</Words>
  <Application>Microsoft Office PowerPoint</Application>
  <PresentationFormat>กำหนดเอง</PresentationFormat>
  <Paragraphs>39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Franklin Gothic Book</vt:lpstr>
      <vt:lpstr>TH Sarabun New</vt:lpstr>
      <vt:lpstr>TH SarabunPSK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UserWin10</dc:creator>
  <cp:lastModifiedBy>thatchapol</cp:lastModifiedBy>
  <cp:revision>17</cp:revision>
  <dcterms:created xsi:type="dcterms:W3CDTF">2019-02-20T10:14:04Z</dcterms:created>
  <dcterms:modified xsi:type="dcterms:W3CDTF">2022-11-20T13:53:03Z</dcterms:modified>
</cp:coreProperties>
</file>